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7" r:id="rId3"/>
    <p:sldId id="268" r:id="rId4"/>
    <p:sldId id="266" r:id="rId5"/>
    <p:sldId id="258" r:id="rId6"/>
    <p:sldId id="272" r:id="rId7"/>
    <p:sldId id="262" r:id="rId8"/>
    <p:sldId id="259" r:id="rId9"/>
    <p:sldId id="260" r:id="rId10"/>
    <p:sldId id="270" r:id="rId11"/>
    <p:sldId id="271" r:id="rId12"/>
    <p:sldId id="261" r:id="rId13"/>
    <p:sldId id="265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E6BB1"/>
    <a:srgbClr val="C55A3A"/>
    <a:srgbClr val="4567BA"/>
    <a:srgbClr val="000000"/>
    <a:srgbClr val="3A5FC5"/>
    <a:srgbClr val="C5A03A"/>
    <a:srgbClr val="858585"/>
    <a:srgbClr val="646464"/>
    <a:srgbClr val="7D0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/>
    <p:restoredTop sz="94823"/>
  </p:normalViewPr>
  <p:slideViewPr>
    <p:cSldViewPr snapToGrid="0">
      <p:cViewPr>
        <p:scale>
          <a:sx n="105" d="100"/>
          <a:sy n="105" d="100"/>
        </p:scale>
        <p:origin x="93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6:23:02.7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11429 10724 24575,'-29'3'0,"-28"18"0,13-1 0,-4 3 0,-13 9 0,-1 3 0,-2 1 0,1 1 0,8-6 0,3-1 0,-24 16 0,26-16 0,6-3 0,-11 7 0,-22 13 0,31-19 0,-1 2 0,-3 1 0,0 0 0,1-2 0,0 0 0,0-2 0,0-1 0,-4 2 0,-2 1 0,-6 4 0,-1 2 0,-8 2 0,-1 0 0,-2 0 0,0-1 0,3-2 0,-1-2 0,-1-3 0,-2-1 0,-2-1 0,-3 1 0,-12 3 0,-5-1-280,27-9 0,-1 0 1,-3-2 279,-6 1 0,-2-1 0,-3-1 0,-8 0 0,-3 0 0,-2-2 0,22-5 0,-1-1 0,-1-1 0,0-1-410,-6 0 0,0 0 1,-2-2-1,1 0 410,0-1 0,-1-1 0,0 0 0,1-2 0,3 0 0,1-1 0,0 0 0,0-1 0,-3 1 0,0-2 0,1 1 0,-1 0 0,0 0 0,1 0 0,-1 0 0,1 0 0,0 0 0,1 1 0,-1-1 0,0-1 0,-3 0 0,0-1 0,-1-1 0,1-1 0,-1 0 0,0-2 0,0 0 0,0-1 0,0-2 0,1-1 0,-1-1 0,0-1 0,-1-2 0,0-2 0,1-1 0,1 0 0,3 0 0,1-2 0,1 0 0,1-1 0,1 0 0,1-2 0,0 0 0,1-1 0,0 0 0,0-1 0,0-1 0,0 0 0,2-1 0,0-1 0,0 0 0,0-1 0,0-2 0,-1-1 0,1-1 0,2 0 0,-19-9 0,3 0 0,-1-2 0,21 9 0,1-1 0,-1-1 0,0 0 0,0-2 0,0 0 0,1-1 0,0-2 0,-1-1 0,2-1 0,-1-2 0,2-1 0,-4-5 0,1-2 0,1-2 0,2-1 0,3 0 0,1-3 0,2 0 0,2-2 0,1-1 0,1-1 0,2-1 0,0-1 0,2-1 0,0-1 0,1-1 0,1-1 0,1-2 0,0 0 0,2-1 0,0-2 0,2-1 0,0-2 0,2 0 0,1-3 0,-2-3 0,2-3 0,0 0 0,2-2-408,8 14 0,1-1 0,1 0 0,0-2 0,1 1 408,1-3 0,1 0 0,0 0 0,1-1 0,1-1 0,1-1 0,0 0 0,1-1 0,1 0 0,1 0 0,1 0 0,1-1 0,1 0 0,1 0 0,0 0 0,2 2 0,1-1 0,1 1 0,1 0 0,0-1 0,2-1 0,0 0 0,0-1 0,2 1 0,0 0 0,1 0 0,1 1 0,1-1 0,0 1 0,1 1 0,0-14 0,0 1 0,1 1 0,0 0 0,1-1 0,0 0 0,1 1 0,0 1 0,-1 7 0,1 1 0,0 1 0,1-1-300,-1 1 1,2 0-1,-1 0 1,2 0 299,0 2 0,1 0 0,1 0 0,1 2 0,4-18 0,3 1 0,2 0 0,2 3 0,2 1 0,1 1-44,2 5 0,2 2 0,1 0 44,0 1 0,0 0 0,2 2 0,0 3 0,2 1 0,0 1 0,1 3 0,1 2 0,1 1 330,-1 4 1,1 1 0,1 1-331,0-1 0,1 2 0,0-1 0,-1 2 0,0 1 0,1-1 0,-1 2 0,0-1 0,0 1 0,0 2 0,0 1 0,0 0 0,18-26 0,0 2 0,1 4 0,0 3 0,1 4 0,1 2 998,2 5 1,1 4-999,-4 5 0,-1 4 715,-4 5 0,1 2-715,-5 5 0,0 2 993,31-23-993,-1 4 436,0 1-436,1 2 0,-1 0 0,-6 6 0,-10 8 0,-2 6 0,3 2 0,10 2 0,19-3 0,-41 16 0,1 1 0,1 0 0,-2 1 0,42-13 0,-11 9 0,-3 3 0,0 2 0,-2 5 0,-11-2 0,-13 3 0,-10 0 0,-3-1 0,2 1 0,5-1 0,-2-1 0,-4 1 0,-7 2 0,-11 1 0,-7-2 0,-8 0 0,-9-1 0,-3 3 0,-4 2 0,-1-1 0,-2 1 0,-2 0 0,-1 0 0,-10-4 0,-18-12 0,-20-11 0,-23-11 0,36 17 0,-1 0 0,-1 1 0,0 2 0,2 0 0,1 2 0,-36-12 0,22 12 0,13 8 0,3 1 0,-3 0 0,-1-4 0,5 2 0,17 6 0,14 3 0,14 3 0,22 0 0,0 0 0,18 0 0,3 5 0,18 5 0,21 8 0,18 10 0,-42-10 0,1 1 0,0 1 0,-1 1 0,-5 1 0,-2-2 0,27 13 0,-24-10 0,-17-9 0,-7-6 0,-5 0 0,-2-1 0,-4 1 0,0-1 0,3 2 0,1 1 0,11 6 0,7 3 0,4 4 0,3 3 0,-7-5 0,-7-2 0,-9-5 0,-9-1 0,-6-4 0,-4 0 0,-3 1 0,-3-3 0,-2 1 0,-5 1 0,-2 0 0,-2 2 0,-2-1 0,-1 3 0,-4 4 0,-5 5 0,-4 2 0,-1 5 0,-3 1 0,3 2 0,3 3 0,1-4 0,3-1 0,4-4 0,-3-2 0,-1 1 0,-5 4 0,-5 3 0,2 1 0,-1 0 0,-2 0 0,-1 1 0,-3 0 0,-2 1 0,5-1 0,7-5 0,5-4 0,7-9 0,3-3 0,2-4 0,3-3 0,2 1 0,-2-2 0,3 1 0,-1 0 0,-3 0 0,1 2 0,0 1 0,0-1 0,2 0 0,-2-1 0,-1-1 0,3 2 0,0-3 0,5-3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8CFA4-EECC-6142-9AD0-9A1829A51D66}" type="datetimeFigureOut">
              <a:t>27/11/2024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41C47-015E-7540-A95C-250CE873A7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2478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958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41BC-5C3D-C867-0FBA-C714D983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8400-FF35-5ACC-5640-1E422617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5483C-322C-3833-DD61-106E1BF3A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13D2-18E8-ED48-F109-0F962852C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BA0A-826B-154F-90A0-8B0917CE3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5A09D-E397-2AF7-FECB-C6795A3AD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FCB7E-8D6B-3AF5-FA98-CDF01C92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5271C-FA00-371E-9936-C2E298770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7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7454-2E49-FFB8-9C73-0856FF8A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78FF5-74A9-ABD6-C5FB-6C14F715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69425-D062-E689-4195-54A95D227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AF990-04F9-CFD8-30CD-8E5DA08B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8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613-91D8-49E5-D65D-A16FBD23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0DFA5-85B9-5B27-D0EA-6B8937990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918F-52D5-A918-297B-1511F80C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F8CE-D444-CAC1-9D71-98F7B5C9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8921-C832-BF58-B494-04E2D3CB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9D94-C44B-7810-0263-4CF665B3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DDB3B-2880-7092-2939-CF77CDB5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E3A7-28F1-FE6A-9F7C-0F4308B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36191-FB3B-7731-A160-67CC33DE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C698-C594-E9D5-BF09-94E8FBA7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ECC15-1861-1EEB-ED2B-30B2C33BB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1D41A-C417-4252-B261-93257BA0F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5E3-6E92-0D58-2A5E-9179C5DD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00BD-9658-650C-13BF-1BC1CC8E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16CC2-DAFA-FFED-C752-6B0EC48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F550-B4AD-D15D-DB18-392963C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DB6C-3859-F810-7F0C-3660F5D5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53C64-3898-BF0A-0DDF-0BD1DB1A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573D-57A3-24AA-017D-81FBF427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3B49-D052-1902-92EF-763D01A9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DAE-A4E1-3B76-8AE8-78C72E59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14E15-11AF-9064-3B2B-87EEDC0C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2225-E06F-4C92-5BA9-1757D2E7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9323-D356-2B9A-2A6B-FB7C52CF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D6C5-5681-8643-0C85-B19BC25C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BC7C-0EF9-4894-0906-5989F0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E4C7-7BE8-C135-16E9-D938753A0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2951-D042-5517-0205-080015FE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0761-B1CA-19FC-EF95-EA1A82DF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3FE4-196B-A6E1-43E2-F35860CA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C1528-77B6-2AFE-4C8B-838DE773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0F0E-ABC3-3366-8A9D-E0C9F0E1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84589-E80E-587F-1216-3AD6D2434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0391F-B08B-8321-DDE0-26063E44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B1B30-7AC6-815A-40FA-F97A38D5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DD372-E658-1013-E8AA-E91F6E2DA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8FAD9-BC82-CBAA-F0E9-344C1E51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E1599-B9EF-2F4D-753C-7C70D221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1C77C-53F3-E956-45E9-5678BF14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37C-C61B-10E5-71B8-43FF4F11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FFDF9-B107-4C71-8E64-048CFFE4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8F69D-D878-976E-6BAE-DFD3B2EF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AFA4B-9956-4561-BD79-C2063CB1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D0A52-2054-8925-3E62-D3D639F2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9B03F-BADC-D0EE-CD12-36DFD6AC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F2E44-AB92-0DC3-777A-1904D431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D70A-3994-CEAA-0E87-4636E99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01DD-CBF0-6310-10F9-091D3E19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3C5B9-C520-7000-ED79-648B9EA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63E30-FE97-068B-20C0-81DA462A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0A91-C174-DC77-2BAB-979CF8FC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8122-7603-E908-4677-9DF60834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B50E-74C7-17D6-83AC-FBEA1326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82C8C-91A3-7113-2686-1B6027D6C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FF89E-6472-5B34-C8EB-CBCE65F6C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71495-49F6-A38B-DC7E-EF02D1A4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0E3D6-BDC8-6548-9323-173FE21E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6CE1A-D20F-8DB7-EE43-01E1DF3A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49556-EE7D-2547-D36F-E16E8164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5034D-287E-358E-ED9A-979C768D4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3E52-CF29-7B10-3A60-88BFA32E1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103D26-E948-2544-89CA-7DA1290B7543}" type="datetimeFigureOut">
              <a:t>27/11/2024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972CA-A1B2-6C0A-24A9-7EEBE883D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8F48A-55F5-224B-3086-98B13B8D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6F50-7239-449E-6639-2F058949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51" y="4371201"/>
            <a:ext cx="7772400" cy="2183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D23D8-F084-2B05-0626-B06732E9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" t="1498" r="4775"/>
          <a:stretch/>
        </p:blipFill>
        <p:spPr>
          <a:xfrm>
            <a:off x="3377513" y="303732"/>
            <a:ext cx="5436973" cy="3861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FD3EF-14B6-A077-D218-E24A8984D3D1}"/>
              </a:ext>
            </a:extLst>
          </p:cNvPr>
          <p:cNvSpPr txBox="1"/>
          <p:nvPr/>
        </p:nvSpPr>
        <p:spPr>
          <a:xfrm>
            <a:off x="1655805" y="654908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Brændekilde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C14CB-1F42-9ECC-A29B-306E930BE5E2}"/>
              </a:ext>
            </a:extLst>
          </p:cNvPr>
          <p:cNvSpPr txBox="1"/>
          <p:nvPr/>
        </p:nvSpPr>
        <p:spPr>
          <a:xfrm>
            <a:off x="6812692" y="285576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Raingauges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26FB22-C624-AA3C-4F99-26F308F7978B}"/>
              </a:ext>
            </a:extLst>
          </p:cNvPr>
          <p:cNvCxnSpPr/>
          <p:nvPr/>
        </p:nvCxnSpPr>
        <p:spPr>
          <a:xfrm flipV="1">
            <a:off x="2879124" y="1668162"/>
            <a:ext cx="815546" cy="305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60CAA-8A2A-9819-60DB-651E09C2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E2598-3E56-F591-4610-601FB1829804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E14BD-4876-A032-C6EF-B4CD91043ADA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356CC-A94B-01AE-5BD6-395972089945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FAF13-90C1-EFE0-874D-292F5BF9E7D6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D52F1-B6FD-0D86-80EA-30379FD3E417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270D6-9156-68A0-A8E0-6D6836EC4CDD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3CB15-FAC5-9BA3-EE07-434E8FB82FD6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710F3-0638-07F5-E88B-0086678F6E7B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C8828-1312-E9A2-DEDA-6085CCB701F3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67A8E-C703-F75A-37B6-14EFB84955A1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3241C-E659-8260-AEF4-8359CB8D3EA0}"/>
              </a:ext>
            </a:extLst>
          </p:cNvPr>
          <p:cNvSpPr txBox="1"/>
          <p:nvPr/>
        </p:nvSpPr>
        <p:spPr>
          <a:xfrm>
            <a:off x="1685200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Spikes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0EEFC-2AD6-0674-268E-DB4007081FF0}"/>
              </a:ext>
            </a:extLst>
          </p:cNvPr>
          <p:cNvSpPr txBox="1"/>
          <p:nvPr/>
        </p:nvSpPr>
        <p:spPr>
          <a:xfrm>
            <a:off x="3482942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Calibration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Baseline shift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Aging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CA38D-728A-44BE-92D9-B341A0B7BDC3}"/>
              </a:ext>
            </a:extLst>
          </p:cNvPr>
          <p:cNvSpPr txBox="1"/>
          <p:nvPr/>
        </p:nvSpPr>
        <p:spPr>
          <a:xfrm>
            <a:off x="3482936" y="12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Debris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Corrosion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2CD95-4787-4A61-A5A0-4BAA2DC96478}"/>
              </a:ext>
            </a:extLst>
          </p:cNvPr>
          <p:cNvSpPr txBox="1"/>
          <p:nvPr/>
        </p:nvSpPr>
        <p:spPr>
          <a:xfrm>
            <a:off x="1678387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Delayed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07C40-9D39-6F57-EA2D-DF6FA2D12299}"/>
              </a:ext>
            </a:extLst>
          </p:cNvPr>
          <p:cNvSpPr/>
          <p:nvPr/>
        </p:nvSpPr>
        <p:spPr>
          <a:xfrm>
            <a:off x="7535021" y="1201901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FDF98-9801-7FC0-7D24-E5C6CB0467FD}"/>
              </a:ext>
            </a:extLst>
          </p:cNvPr>
          <p:cNvSpPr txBox="1"/>
          <p:nvPr/>
        </p:nvSpPr>
        <p:spPr>
          <a:xfrm rot="16200000">
            <a:off x="5033428" y="2678734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AE67E-CE66-2D28-DEB5-4DAE79DAAC01}"/>
              </a:ext>
            </a:extLst>
          </p:cNvPr>
          <p:cNvSpPr txBox="1"/>
          <p:nvPr/>
        </p:nvSpPr>
        <p:spPr>
          <a:xfrm>
            <a:off x="7535020" y="5171231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8CC65-3D50-5DFE-C479-83B38F834ED7}"/>
              </a:ext>
            </a:extLst>
          </p:cNvPr>
          <p:cNvSpPr/>
          <p:nvPr/>
        </p:nvSpPr>
        <p:spPr>
          <a:xfrm>
            <a:off x="9335021" y="12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4CF342-19F4-778C-5088-BB3A569C35C3}"/>
              </a:ext>
            </a:extLst>
          </p:cNvPr>
          <p:cNvSpPr/>
          <p:nvPr/>
        </p:nvSpPr>
        <p:spPr>
          <a:xfrm>
            <a:off x="93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D79F8-D5B6-CBD1-38A8-C02BA0F09F1B}"/>
              </a:ext>
            </a:extLst>
          </p:cNvPr>
          <p:cNvSpPr/>
          <p:nvPr/>
        </p:nvSpPr>
        <p:spPr>
          <a:xfrm>
            <a:off x="75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E0755-FB4E-5758-92F2-F78F28BEC36C}"/>
              </a:ext>
            </a:extLst>
          </p:cNvPr>
          <p:cNvSpPr txBox="1"/>
          <p:nvPr/>
        </p:nvSpPr>
        <p:spPr>
          <a:xfrm>
            <a:off x="7535019" y="4801900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93208-8659-2470-7FA2-54549D9361F9}"/>
              </a:ext>
            </a:extLst>
          </p:cNvPr>
          <p:cNvSpPr txBox="1"/>
          <p:nvPr/>
        </p:nvSpPr>
        <p:spPr>
          <a:xfrm>
            <a:off x="9335019" y="48018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70ED9-9C21-481C-6F75-56A9DA6FC3C3}"/>
              </a:ext>
            </a:extLst>
          </p:cNvPr>
          <p:cNvSpPr txBox="1"/>
          <p:nvPr/>
        </p:nvSpPr>
        <p:spPr>
          <a:xfrm rot="16200000">
            <a:off x="6441260" y="3717232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898899-28C7-024E-7366-204D467A7A25}"/>
              </a:ext>
            </a:extLst>
          </p:cNvPr>
          <p:cNvSpPr txBox="1"/>
          <p:nvPr/>
        </p:nvSpPr>
        <p:spPr>
          <a:xfrm rot="16200000">
            <a:off x="6460995" y="1917231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CEBDB-B179-EFB4-9DB9-45C8A59DA364}"/>
              </a:ext>
            </a:extLst>
          </p:cNvPr>
          <p:cNvSpPr txBox="1"/>
          <p:nvPr/>
        </p:nvSpPr>
        <p:spPr>
          <a:xfrm>
            <a:off x="7535015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Pulse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C288B-0B13-85D1-A865-8B1491DFEB88}"/>
              </a:ext>
            </a:extLst>
          </p:cNvPr>
          <p:cNvSpPr txBox="1"/>
          <p:nvPr/>
        </p:nvSpPr>
        <p:spPr>
          <a:xfrm>
            <a:off x="9332757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FE3D7-4B32-2800-C60F-FE60CB5D4BF7}"/>
              </a:ext>
            </a:extLst>
          </p:cNvPr>
          <p:cNvSpPr txBox="1"/>
          <p:nvPr/>
        </p:nvSpPr>
        <p:spPr>
          <a:xfrm>
            <a:off x="9332751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D797B-8815-E2CB-D4A0-9919A2133C89}"/>
              </a:ext>
            </a:extLst>
          </p:cNvPr>
          <p:cNvSpPr txBox="1"/>
          <p:nvPr/>
        </p:nvSpPr>
        <p:spPr>
          <a:xfrm>
            <a:off x="7528202" y="1197199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C44FA0-C4C4-03E7-C17E-36DF7B6A6B70}"/>
              </a:ext>
            </a:extLst>
          </p:cNvPr>
          <p:cNvSpPr txBox="1"/>
          <p:nvPr/>
        </p:nvSpPr>
        <p:spPr>
          <a:xfrm>
            <a:off x="1678389" y="18002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Faults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15C45-6EF1-4535-5CE6-D4578922C258}"/>
              </a:ext>
            </a:extLst>
          </p:cNvPr>
          <p:cNvSpPr txBox="1"/>
          <p:nvPr/>
        </p:nvSpPr>
        <p:spPr>
          <a:xfrm>
            <a:off x="7525927" y="180028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Synthetic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8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617D-38E2-C3E7-BA03-CCE42157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8FA9469-5AE4-E65E-67BE-EC881270EF9D}"/>
              </a:ext>
            </a:extLst>
          </p:cNvPr>
          <p:cNvSpPr/>
          <p:nvPr/>
        </p:nvSpPr>
        <p:spPr>
          <a:xfrm>
            <a:off x="2592942" y="1758087"/>
            <a:ext cx="3600002" cy="1795298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D561A8-9476-372C-950C-A07E6982002F}"/>
              </a:ext>
            </a:extLst>
          </p:cNvPr>
          <p:cNvSpPr/>
          <p:nvPr/>
        </p:nvSpPr>
        <p:spPr>
          <a:xfrm>
            <a:off x="2592943" y="3575315"/>
            <a:ext cx="3599997" cy="1779637"/>
          </a:xfrm>
          <a:prstGeom prst="rect">
            <a:avLst/>
          </a:prstGeom>
          <a:solidFill>
            <a:srgbClr val="4E6BB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EBF898-D2F4-2908-1DDF-0C9F26EA8791}"/>
              </a:ext>
            </a:extLst>
          </p:cNvPr>
          <p:cNvSpPr txBox="1"/>
          <p:nvPr/>
        </p:nvSpPr>
        <p:spPr>
          <a:xfrm>
            <a:off x="2592942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438575-7B0B-70D1-B197-D8C6015AF0A5}"/>
              </a:ext>
            </a:extLst>
          </p:cNvPr>
          <p:cNvSpPr txBox="1"/>
          <p:nvPr/>
        </p:nvSpPr>
        <p:spPr>
          <a:xfrm>
            <a:off x="4392942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652F1B-0E49-A4D0-B59D-A983D5D9FC41}"/>
              </a:ext>
            </a:extLst>
          </p:cNvPr>
          <p:cNvSpPr txBox="1"/>
          <p:nvPr/>
        </p:nvSpPr>
        <p:spPr>
          <a:xfrm>
            <a:off x="2586127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Origin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CDBDC7-BEDE-5E40-6250-9F6D70F2365B}"/>
              </a:ext>
            </a:extLst>
          </p:cNvPr>
          <p:cNvSpPr/>
          <p:nvPr/>
        </p:nvSpPr>
        <p:spPr>
          <a:xfrm>
            <a:off x="8373630" y="1753385"/>
            <a:ext cx="1778006" cy="3604702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3A731B-1C18-21EA-69EE-228CAFBBCE3F}"/>
              </a:ext>
            </a:extLst>
          </p:cNvPr>
          <p:cNvSpPr/>
          <p:nvPr/>
        </p:nvSpPr>
        <p:spPr>
          <a:xfrm>
            <a:off x="6551636" y="1753386"/>
            <a:ext cx="1800000" cy="3604701"/>
          </a:xfrm>
          <a:prstGeom prst="rect">
            <a:avLst/>
          </a:prstGeom>
          <a:solidFill>
            <a:srgbClr val="C5A0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B97DF-49C7-F1DB-019E-2970624B92A7}"/>
              </a:ext>
            </a:extLst>
          </p:cNvPr>
          <p:cNvSpPr txBox="1"/>
          <p:nvPr/>
        </p:nvSpPr>
        <p:spPr>
          <a:xfrm>
            <a:off x="6551634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B2A921-63CB-502F-1142-DEBEFA73A8DF}"/>
              </a:ext>
            </a:extLst>
          </p:cNvPr>
          <p:cNvSpPr txBox="1"/>
          <p:nvPr/>
        </p:nvSpPr>
        <p:spPr>
          <a:xfrm>
            <a:off x="8351634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C55A59-24FF-4A6A-3038-8E2854C540AB}"/>
              </a:ext>
            </a:extLst>
          </p:cNvPr>
          <p:cNvSpPr txBox="1"/>
          <p:nvPr/>
        </p:nvSpPr>
        <p:spPr>
          <a:xfrm>
            <a:off x="6544819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Impact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B7172B-16D7-5522-6A20-23A42B1154B7}"/>
              </a:ext>
            </a:extLst>
          </p:cNvPr>
          <p:cNvSpPr txBox="1"/>
          <p:nvPr/>
        </p:nvSpPr>
        <p:spPr>
          <a:xfrm>
            <a:off x="6569093" y="1753385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Non-critical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9BBDD-BEAE-3DF7-AB91-51B65EA126B0}"/>
              </a:ext>
            </a:extLst>
          </p:cNvPr>
          <p:cNvSpPr txBox="1"/>
          <p:nvPr/>
        </p:nvSpPr>
        <p:spPr>
          <a:xfrm>
            <a:off x="2592940" y="1757722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411384-74EA-F467-AAE5-C5C1821C8477}"/>
              </a:ext>
            </a:extLst>
          </p:cNvPr>
          <p:cNvSpPr txBox="1"/>
          <p:nvPr/>
        </p:nvSpPr>
        <p:spPr>
          <a:xfrm>
            <a:off x="2586125" y="3575315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Technical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272493-B14E-44D2-9354-4DD279B43A0F}"/>
              </a:ext>
            </a:extLst>
          </p:cNvPr>
          <p:cNvSpPr txBox="1"/>
          <p:nvPr/>
        </p:nvSpPr>
        <p:spPr>
          <a:xfrm>
            <a:off x="8385378" y="1774531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Critical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29384-89B0-0B72-BE22-27C2B732D441}"/>
              </a:ext>
            </a:extLst>
          </p:cNvPr>
          <p:cNvSpPr txBox="1"/>
          <p:nvPr/>
        </p:nvSpPr>
        <p:spPr>
          <a:xfrm rot="16200000">
            <a:off x="46963" y="3230219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F8515-73AD-F90E-902F-3249454C303F}"/>
              </a:ext>
            </a:extLst>
          </p:cNvPr>
          <p:cNvSpPr txBox="1"/>
          <p:nvPr/>
        </p:nvSpPr>
        <p:spPr>
          <a:xfrm rot="16200000">
            <a:off x="1454795" y="426871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E5430-AAE6-6992-B25D-E5768AD646E4}"/>
              </a:ext>
            </a:extLst>
          </p:cNvPr>
          <p:cNvSpPr txBox="1"/>
          <p:nvPr/>
        </p:nvSpPr>
        <p:spPr>
          <a:xfrm rot="16200000">
            <a:off x="1474530" y="246871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B2A56-D4D4-0087-9C34-ED9451C776F9}"/>
              </a:ext>
            </a:extLst>
          </p:cNvPr>
          <p:cNvSpPr txBox="1"/>
          <p:nvPr/>
        </p:nvSpPr>
        <p:spPr>
          <a:xfrm>
            <a:off x="2586125" y="5727418"/>
            <a:ext cx="75749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53A-C1F3-E678-09E0-F2B8D9CF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71EE3-2655-19E9-0023-8193532A1B46}"/>
              </a:ext>
            </a:extLst>
          </p:cNvPr>
          <p:cNvSpPr txBox="1"/>
          <p:nvPr/>
        </p:nvSpPr>
        <p:spPr>
          <a:xfrm>
            <a:off x="614855" y="626795"/>
            <a:ext cx="4866290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Definitions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Mutliple sensor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Temporal overlap; within 1-2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And spatial proximity;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Pattern consistency; correlation? 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Long term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If the errors persists for more than 1 hour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31550-5251-B0D1-6B22-248BAE15B111}"/>
              </a:ext>
            </a:extLst>
          </p:cNvPr>
          <p:cNvSpPr txBox="1"/>
          <p:nvPr/>
        </p:nvSpPr>
        <p:spPr>
          <a:xfrm>
            <a:off x="6710856" y="626795"/>
            <a:ext cx="4866289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Limitations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We’ll not focus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Multiple occurances of the same error within a time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Different types of errors occuring within the same time frame</a:t>
            </a:r>
          </a:p>
        </p:txBody>
      </p:sp>
    </p:spTree>
    <p:extLst>
      <p:ext uri="{BB962C8B-B14F-4D97-AF65-F5344CB8AC3E}">
        <p14:creationId xmlns:p14="http://schemas.microsoft.com/office/powerpoint/2010/main" val="217354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4868-B0D7-94AE-842F-866E3F2E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33759B-8A63-625E-3EDE-B3F13B1AEF3B}"/>
              </a:ext>
            </a:extLst>
          </p:cNvPr>
          <p:cNvSpPr txBox="1"/>
          <p:nvPr/>
        </p:nvSpPr>
        <p:spPr>
          <a:xfrm>
            <a:off x="1003739" y="642560"/>
            <a:ext cx="4866289" cy="902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Evaluation</a:t>
            </a:r>
            <a:endParaRPr lang="en-US" b="1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E9DB4C-03A9-4D4C-493E-BBAF0A16D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72911"/>
              </p:ext>
            </p:extLst>
          </p:nvPr>
        </p:nvGraphicFramePr>
        <p:xfrm>
          <a:off x="457200" y="2496571"/>
          <a:ext cx="93244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42">
                  <a:extLst>
                    <a:ext uri="{9D8B030D-6E8A-4147-A177-3AD203B41FA5}">
                      <a16:colId xmlns:a16="http://schemas.microsoft.com/office/drawing/2014/main" val="1250916109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3070916291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279867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 sensor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Time series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sensors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Long term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For each error  type: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Precision &amp; Recall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ROC by threshold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/>
                        <a:t>Binary event detection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And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4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1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8FA61-8576-A94D-5FF6-B4AC5D92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07680" y="1091232"/>
            <a:ext cx="6019079" cy="3189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12A8B-AAB0-48E6-A008-1C5CADB5EC40}"/>
              </a:ext>
            </a:extLst>
          </p:cNvPr>
          <p:cNvSpPr txBox="1"/>
          <p:nvPr/>
        </p:nvSpPr>
        <p:spPr>
          <a:xfrm>
            <a:off x="6211129" y="2245463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5425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652CC-71DF-F2F5-5DFA-8658FFAD5B25}"/>
              </a:ext>
            </a:extLst>
          </p:cNvPr>
          <p:cNvSpPr txBox="1"/>
          <p:nvPr/>
        </p:nvSpPr>
        <p:spPr>
          <a:xfrm>
            <a:off x="10325836" y="1696861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5427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098629-4D63-6E84-6297-1343A5839E69}"/>
              </a:ext>
            </a:extLst>
          </p:cNvPr>
          <p:cNvSpPr/>
          <p:nvPr/>
        </p:nvSpPr>
        <p:spPr>
          <a:xfrm>
            <a:off x="11317780" y="1947254"/>
            <a:ext cx="108000" cy="108000"/>
          </a:xfrm>
          <a:prstGeom prst="ellipse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8E84C4-A3CB-83C3-0C6D-D29FEF216CCF}"/>
              </a:ext>
            </a:extLst>
          </p:cNvPr>
          <p:cNvSpPr/>
          <p:nvPr/>
        </p:nvSpPr>
        <p:spPr>
          <a:xfrm>
            <a:off x="7073538" y="2573955"/>
            <a:ext cx="108000" cy="108000"/>
          </a:xfrm>
          <a:prstGeom prst="ellipse">
            <a:avLst/>
          </a:prstGeom>
          <a:solidFill>
            <a:srgbClr val="0070C0">
              <a:alpha val="686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5988-1A01-C995-1080-D6E498548FD2}"/>
              </a:ext>
            </a:extLst>
          </p:cNvPr>
          <p:cNvSpPr txBox="1"/>
          <p:nvPr/>
        </p:nvSpPr>
        <p:spPr>
          <a:xfrm>
            <a:off x="8990667" y="1655144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Dyrup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01803-2D9F-AB76-D997-71EEC8CBF881}"/>
              </a:ext>
            </a:extLst>
          </p:cNvPr>
          <p:cNvSpPr txBox="1"/>
          <p:nvPr/>
        </p:nvSpPr>
        <p:spPr>
          <a:xfrm>
            <a:off x="8128808" y="2481900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28826-2E21-80BE-D755-25015153BA98}"/>
              </a:ext>
            </a:extLst>
          </p:cNvPr>
          <p:cNvSpPr txBox="1"/>
          <p:nvPr/>
        </p:nvSpPr>
        <p:spPr>
          <a:xfrm>
            <a:off x="5980872" y="1882778"/>
            <a:ext cx="19250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307B06-8243-0408-30F8-9AD088572560}"/>
              </a:ext>
            </a:extLst>
          </p:cNvPr>
          <p:cNvSpPr/>
          <p:nvPr/>
        </p:nvSpPr>
        <p:spPr>
          <a:xfrm>
            <a:off x="3136511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G80F66Y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D8E56D-F152-321E-DFA4-31877C76717F}"/>
              </a:ext>
            </a:extLst>
          </p:cNvPr>
          <p:cNvSpPr/>
          <p:nvPr/>
        </p:nvSpPr>
        <p:spPr>
          <a:xfrm>
            <a:off x="1861876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G80F11B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63B832-1CFF-030E-FB66-7B98BD7DEBE3}"/>
              </a:ext>
            </a:extLst>
          </p:cNvPr>
          <p:cNvSpPr/>
          <p:nvPr/>
        </p:nvSpPr>
        <p:spPr>
          <a:xfrm>
            <a:off x="4412787" y="1357122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G80F13P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853A659-EC69-DC4A-0B87-2FE2B62AA500}"/>
              </a:ext>
            </a:extLst>
          </p:cNvPr>
          <p:cNvSpPr/>
          <p:nvPr/>
        </p:nvSpPr>
        <p:spPr>
          <a:xfrm>
            <a:off x="3775469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G73F010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A11A002-9140-1239-0E21-226B604A5D86}"/>
              </a:ext>
            </a:extLst>
          </p:cNvPr>
          <p:cNvSpPr/>
          <p:nvPr/>
        </p:nvSpPr>
        <p:spPr>
          <a:xfrm>
            <a:off x="2499194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G72F040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5D9EDD-11A7-17DD-3664-A682CBC05C34}"/>
              </a:ext>
            </a:extLst>
          </p:cNvPr>
          <p:cNvSpPr/>
          <p:nvPr/>
        </p:nvSpPr>
        <p:spPr>
          <a:xfrm>
            <a:off x="1862698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G71F05R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9BA30B3-9572-C36C-1D9B-FE56A15D4F21}"/>
              </a:ext>
            </a:extLst>
          </p:cNvPr>
          <p:cNvSpPr/>
          <p:nvPr/>
        </p:nvSpPr>
        <p:spPr>
          <a:xfrm>
            <a:off x="3137333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G71F04R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70FF6F9-5D1B-115D-1885-4BCBBB66AC04}"/>
              </a:ext>
            </a:extLst>
          </p:cNvPr>
          <p:cNvSpPr/>
          <p:nvPr/>
        </p:nvSpPr>
        <p:spPr>
          <a:xfrm>
            <a:off x="4413610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G71F06R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9116D3E-8951-D3A3-D5DF-66EA85E99867}"/>
              </a:ext>
            </a:extLst>
          </p:cNvPr>
          <p:cNvSpPr/>
          <p:nvPr/>
        </p:nvSpPr>
        <p:spPr>
          <a:xfrm>
            <a:off x="1861876" y="3775986"/>
            <a:ext cx="3644509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G71F68Y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ADB45D9-C8D5-379A-4E9E-88DB40BAF82C}"/>
              </a:ext>
            </a:extLst>
          </p:cNvPr>
          <p:cNvCxnSpPr>
            <a:cxnSpLocks/>
          </p:cNvCxnSpPr>
          <p:nvPr/>
        </p:nvCxnSpPr>
        <p:spPr>
          <a:xfrm>
            <a:off x="166772" y="2053061"/>
            <a:ext cx="5622083" cy="9620"/>
          </a:xfrm>
          <a:prstGeom prst="line">
            <a:avLst/>
          </a:prstGeom>
          <a:ln w="15875" cap="flat" cmpd="sng" algn="ctr">
            <a:solidFill>
              <a:srgbClr val="3C3C3C">
                <a:alpha val="6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A00B577-602F-421C-8587-48F73ACCA48C}"/>
              </a:ext>
            </a:extLst>
          </p:cNvPr>
          <p:cNvSpPr txBox="1"/>
          <p:nvPr/>
        </p:nvSpPr>
        <p:spPr>
          <a:xfrm>
            <a:off x="166772" y="1404422"/>
            <a:ext cx="2045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95BC70-85CE-5C76-AD9D-018AC3F9A0BA}"/>
              </a:ext>
            </a:extLst>
          </p:cNvPr>
          <p:cNvSpPr txBox="1"/>
          <p:nvPr/>
        </p:nvSpPr>
        <p:spPr>
          <a:xfrm>
            <a:off x="166772" y="2408712"/>
            <a:ext cx="1765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D0EE92-D608-3D2F-CA5C-85989F1BAC6B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2955473" y="1589088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29E68B-9130-9DDC-F8FA-41390C7E534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4230108" y="1588462"/>
            <a:ext cx="182679" cy="62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DC41017-A26A-CCD8-1032-A75540AB58DA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3592791" y="2565277"/>
            <a:ext cx="18267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691A209-2536-64B9-AB92-60013FE173EF}"/>
              </a:ext>
            </a:extLst>
          </p:cNvPr>
          <p:cNvCxnSpPr>
            <a:cxnSpLocks/>
            <a:stCxn id="80" idx="3"/>
            <a:endCxn id="90" idx="1"/>
          </p:cNvCxnSpPr>
          <p:nvPr/>
        </p:nvCxnSpPr>
        <p:spPr>
          <a:xfrm>
            <a:off x="2956295" y="3410933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325331-ABCA-7754-1D23-8945797AF420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4230930" y="3410933"/>
            <a:ext cx="182680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065856-A9B2-3BBA-645B-B02B0DC0CC1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2409497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6815998-E708-8991-378C-735F0DB7683C}"/>
              </a:ext>
            </a:extLst>
          </p:cNvPr>
          <p:cNvCxnSpPr>
            <a:cxnSpLocks/>
            <a:stCxn id="92" idx="0"/>
            <a:endCxn id="90" idx="2"/>
          </p:cNvCxnSpPr>
          <p:nvPr/>
        </p:nvCxnSpPr>
        <p:spPr>
          <a:xfrm flipV="1">
            <a:off x="3684131" y="3642273"/>
            <a:ext cx="1" cy="133713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2C62E4A-E4B0-5B17-C460-4C7CDB5F013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4960409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B8D0662-B37C-8693-656D-C31A4404151F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5506385" y="4007325"/>
            <a:ext cx="200646" cy="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69FEE51-E2A3-6153-398C-D7DD6BB92997}"/>
              </a:ext>
            </a:extLst>
          </p:cNvPr>
          <p:cNvCxnSpPr>
            <a:cxnSpLocks/>
          </p:cNvCxnSpPr>
          <p:nvPr/>
        </p:nvCxnSpPr>
        <p:spPr>
          <a:xfrm>
            <a:off x="4860318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771E112-5928-D8E5-4400-68C367018E52}"/>
              </a:ext>
            </a:extLst>
          </p:cNvPr>
          <p:cNvCxnSpPr>
            <a:cxnSpLocks/>
          </p:cNvCxnSpPr>
          <p:nvPr/>
        </p:nvCxnSpPr>
        <p:spPr>
          <a:xfrm>
            <a:off x="5481994" y="1588462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3FD5F9-4AA0-B116-C822-0DC8D400E8CB}"/>
              </a:ext>
            </a:extLst>
          </p:cNvPr>
          <p:cNvCxnSpPr>
            <a:cxnSpLocks/>
          </p:cNvCxnSpPr>
          <p:nvPr/>
        </p:nvCxnSpPr>
        <p:spPr>
          <a:xfrm>
            <a:off x="2309407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79E6CED-E02E-BAA7-F153-0FFE5530E6E8}"/>
              </a:ext>
            </a:extLst>
          </p:cNvPr>
          <p:cNvCxnSpPr>
            <a:cxnSpLocks/>
          </p:cNvCxnSpPr>
          <p:nvPr/>
        </p:nvCxnSpPr>
        <p:spPr>
          <a:xfrm flipV="1">
            <a:off x="5673633" y="1583350"/>
            <a:ext cx="0" cy="59885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8DB1CE2-F1ED-9153-D9FA-4C3F648E0726}"/>
              </a:ext>
            </a:extLst>
          </p:cNvPr>
          <p:cNvCxnSpPr>
            <a:cxnSpLocks/>
          </p:cNvCxnSpPr>
          <p:nvPr/>
        </p:nvCxnSpPr>
        <p:spPr>
          <a:xfrm>
            <a:off x="2309407" y="2179031"/>
            <a:ext cx="3374295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EC815C2-80A2-799B-49D1-6ADEE8A1530E}"/>
              </a:ext>
            </a:extLst>
          </p:cNvPr>
          <p:cNvCxnSpPr>
            <a:cxnSpLocks/>
          </p:cNvCxnSpPr>
          <p:nvPr/>
        </p:nvCxnSpPr>
        <p:spPr>
          <a:xfrm>
            <a:off x="2318932" y="2175856"/>
            <a:ext cx="0" cy="398718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C3F3DA6-4B16-8266-475A-C9D1C8CF4F6A}"/>
              </a:ext>
            </a:extLst>
          </p:cNvPr>
          <p:cNvCxnSpPr>
            <a:cxnSpLocks/>
          </p:cNvCxnSpPr>
          <p:nvPr/>
        </p:nvCxnSpPr>
        <p:spPr>
          <a:xfrm flipV="1">
            <a:off x="5055676" y="2562283"/>
            <a:ext cx="0" cy="402844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16DBDD-2676-2E8F-5B61-35F9258379C7}"/>
              </a:ext>
            </a:extLst>
          </p:cNvPr>
          <p:cNvCxnSpPr>
            <a:cxnSpLocks/>
          </p:cNvCxnSpPr>
          <p:nvPr/>
        </p:nvCxnSpPr>
        <p:spPr>
          <a:xfrm flipH="1">
            <a:off x="1680757" y="2955507"/>
            <a:ext cx="3378094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917017F-D52B-93EC-C408-0D8CEE099FB3}"/>
              </a:ext>
            </a:extLst>
          </p:cNvPr>
          <p:cNvCxnSpPr>
            <a:cxnSpLocks/>
          </p:cNvCxnSpPr>
          <p:nvPr/>
        </p:nvCxnSpPr>
        <p:spPr>
          <a:xfrm>
            <a:off x="1680757" y="3429000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41DC115-4258-5BFC-843C-B6C92D5D7FFF}"/>
              </a:ext>
            </a:extLst>
          </p:cNvPr>
          <p:cNvCxnSpPr>
            <a:cxnSpLocks/>
          </p:cNvCxnSpPr>
          <p:nvPr/>
        </p:nvCxnSpPr>
        <p:spPr>
          <a:xfrm>
            <a:off x="1688289" y="2965450"/>
            <a:ext cx="0" cy="47008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raphic 1049" descr="Scuba diving outline">
            <a:extLst>
              <a:ext uri="{FF2B5EF4-FFF2-40B4-BE49-F238E27FC236}">
                <a16:creationId xmlns:a16="http://schemas.microsoft.com/office/drawing/2014/main" id="{A8068834-4862-3F35-0E6A-EF6D9BF6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778831" y="4156421"/>
            <a:ext cx="974806" cy="230555"/>
          </a:xfrm>
          <a:prstGeom prst="rect">
            <a:avLst/>
          </a:prstGeom>
        </p:spPr>
      </p:pic>
      <p:pic>
        <p:nvPicPr>
          <p:cNvPr id="1028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660305D3-91ED-DBF3-2466-F420771E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91" y="5429869"/>
            <a:ext cx="734291" cy="7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D67B4-9DF4-CEB8-19E2-858FD000F530}"/>
              </a:ext>
            </a:extLst>
          </p:cNvPr>
          <p:cNvCxnSpPr>
            <a:cxnSpLocks/>
          </p:cNvCxnSpPr>
          <p:nvPr/>
        </p:nvCxnSpPr>
        <p:spPr>
          <a:xfrm flipH="1" flipV="1">
            <a:off x="9563099" y="3220991"/>
            <a:ext cx="1" cy="2682826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ium 5">
            <a:extLst>
              <a:ext uri="{FF2B5EF4-FFF2-40B4-BE49-F238E27FC236}">
                <a16:creationId xmlns:a16="http://schemas.microsoft.com/office/drawing/2014/main" id="{9361474D-4ABB-3B39-77BE-2CA5F0AB28BD}"/>
              </a:ext>
            </a:extLst>
          </p:cNvPr>
          <p:cNvSpPr/>
          <p:nvPr/>
        </p:nvSpPr>
        <p:spPr>
          <a:xfrm>
            <a:off x="9240008" y="5773448"/>
            <a:ext cx="649720" cy="385776"/>
          </a:xfrm>
          <a:prstGeom prst="trapezoid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5222F6-E70E-67A3-9D91-CC26805E5891}"/>
              </a:ext>
            </a:extLst>
          </p:cNvPr>
          <p:cNvCxnSpPr>
            <a:cxnSpLocks/>
          </p:cNvCxnSpPr>
          <p:nvPr/>
        </p:nvCxnSpPr>
        <p:spPr>
          <a:xfrm flipH="1">
            <a:off x="9443447" y="3339919"/>
            <a:ext cx="1252698" cy="0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009EF6F-E798-8D91-1D1C-02CBE223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71" y="5792017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656632-1357-83EB-0560-9835CE832F2D}"/>
              </a:ext>
            </a:extLst>
          </p:cNvPr>
          <p:cNvSpPr/>
          <p:nvPr/>
        </p:nvSpPr>
        <p:spPr>
          <a:xfrm>
            <a:off x="9330715" y="4234827"/>
            <a:ext cx="464769" cy="498088"/>
          </a:xfrm>
          <a:prstGeom prst="round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6590DAD-575F-AA85-97D6-B995D418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5334" y="4278539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AFA76933-5401-44FD-508E-E6290E9A5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>
            <a:off x="4216353" y="5417548"/>
            <a:ext cx="435422" cy="74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9275024-A700-8EA5-FFE8-92E94B650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9377950" y="1958613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5F1A1A-68E4-9F76-A197-299E7D5D716E}"/>
              </a:ext>
            </a:extLst>
          </p:cNvPr>
          <p:cNvSpPr/>
          <p:nvPr/>
        </p:nvSpPr>
        <p:spPr>
          <a:xfrm>
            <a:off x="2769751" y="1187739"/>
            <a:ext cx="3955509" cy="322911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A69B9E-5664-78E9-BB8D-3F7AD611F8E4}"/>
              </a:ext>
            </a:extLst>
          </p:cNvPr>
          <p:cNvCxnSpPr>
            <a:cxnSpLocks/>
          </p:cNvCxnSpPr>
          <p:nvPr/>
        </p:nvCxnSpPr>
        <p:spPr>
          <a:xfrm>
            <a:off x="7429775" y="3426958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EB371C-548F-DD59-4EBB-7A0C660D7E74}"/>
              </a:ext>
            </a:extLst>
          </p:cNvPr>
          <p:cNvCxnSpPr>
            <a:cxnSpLocks/>
          </p:cNvCxnSpPr>
          <p:nvPr/>
        </p:nvCxnSpPr>
        <p:spPr>
          <a:xfrm>
            <a:off x="7429776" y="4418443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CB3BB67-4CC5-DE19-B988-1EF1D5295FDD}"/>
              </a:ext>
            </a:extLst>
          </p:cNvPr>
          <p:cNvSpPr/>
          <p:nvPr/>
        </p:nvSpPr>
        <p:spPr>
          <a:xfrm>
            <a:off x="6645306" y="3433308"/>
            <a:ext cx="184223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EEA3E7-504B-BF2A-931F-95532B018205}"/>
              </a:ext>
            </a:extLst>
          </p:cNvPr>
          <p:cNvCxnSpPr/>
          <p:nvPr/>
        </p:nvCxnSpPr>
        <p:spPr>
          <a:xfrm>
            <a:off x="6714861" y="3426966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AB4200-5697-F0F5-FCB0-393E89EAF75C}"/>
              </a:ext>
            </a:extLst>
          </p:cNvPr>
          <p:cNvCxnSpPr>
            <a:cxnSpLocks/>
          </p:cNvCxnSpPr>
          <p:nvPr/>
        </p:nvCxnSpPr>
        <p:spPr>
          <a:xfrm>
            <a:off x="6714861" y="4418260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7B119D-E7F3-F2B3-4DD0-E9C11CF628B2}"/>
              </a:ext>
            </a:extLst>
          </p:cNvPr>
          <p:cNvCxnSpPr>
            <a:cxnSpLocks/>
          </p:cNvCxnSpPr>
          <p:nvPr/>
        </p:nvCxnSpPr>
        <p:spPr>
          <a:xfrm flipH="1" flipV="1">
            <a:off x="5904441" y="2859096"/>
            <a:ext cx="0" cy="1269492"/>
          </a:xfrm>
          <a:prstGeom prst="line">
            <a:avLst/>
          </a:prstGeom>
          <a:ln w="1524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9795E7-B746-FC26-962D-EF299A50F62E}"/>
              </a:ext>
            </a:extLst>
          </p:cNvPr>
          <p:cNvSpPr/>
          <p:nvPr/>
        </p:nvSpPr>
        <p:spPr>
          <a:xfrm>
            <a:off x="5695685" y="3683305"/>
            <a:ext cx="132492" cy="682840"/>
          </a:xfrm>
          <a:prstGeom prst="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E0EEC0-D18C-C389-B1FD-3537E90CDDAF}"/>
              </a:ext>
            </a:extLst>
          </p:cNvPr>
          <p:cNvCxnSpPr>
            <a:cxnSpLocks/>
          </p:cNvCxnSpPr>
          <p:nvPr/>
        </p:nvCxnSpPr>
        <p:spPr>
          <a:xfrm flipV="1">
            <a:off x="9563717" y="3651406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87E0EC-A213-575A-C196-4CBEF450AD08}"/>
              </a:ext>
            </a:extLst>
          </p:cNvPr>
          <p:cNvCxnSpPr>
            <a:cxnSpLocks/>
          </p:cNvCxnSpPr>
          <p:nvPr/>
        </p:nvCxnSpPr>
        <p:spPr>
          <a:xfrm flipV="1">
            <a:off x="9557634" y="5316793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3F5F69-F96E-8DCD-84D8-0324FA420BC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77813" y="3185447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F412D6-DF85-C113-17E1-B87AF5DC334B}"/>
              </a:ext>
            </a:extLst>
          </p:cNvPr>
          <p:cNvCxnSpPr>
            <a:cxnSpLocks/>
          </p:cNvCxnSpPr>
          <p:nvPr/>
        </p:nvCxnSpPr>
        <p:spPr>
          <a:xfrm flipV="1">
            <a:off x="5758593" y="3827672"/>
            <a:ext cx="0" cy="391684"/>
          </a:xfrm>
          <a:prstGeom prst="straightConnector1">
            <a:avLst/>
          </a:prstGeom>
          <a:ln>
            <a:solidFill>
              <a:srgbClr val="64646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A2C1600-BE59-135F-757C-697D2FF60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4716048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D2509E57-6830-CBAC-F087-EAB8B42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3197304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BCDD709-302C-1802-F78B-5CDDE947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1260" y="3816140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65F5BBA-7AE8-4BDA-8C0C-4FBEBC134A50}"/>
              </a:ext>
            </a:extLst>
          </p:cNvPr>
          <p:cNvCxnSpPr>
            <a:cxnSpLocks/>
          </p:cNvCxnSpPr>
          <p:nvPr/>
        </p:nvCxnSpPr>
        <p:spPr>
          <a:xfrm rot="5400000" flipV="1">
            <a:off x="6394941" y="4169594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Graphic 1050" descr="Scuba diving outline">
            <a:extLst>
              <a:ext uri="{FF2B5EF4-FFF2-40B4-BE49-F238E27FC236}">
                <a16:creationId xmlns:a16="http://schemas.microsoft.com/office/drawing/2014/main" id="{3312629B-86D1-1A1D-0F73-BBC6B1A3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3751982" y="4156421"/>
            <a:ext cx="974806" cy="230555"/>
          </a:xfrm>
          <a:prstGeom prst="rect">
            <a:avLst/>
          </a:prstGeom>
        </p:spPr>
      </p:pic>
      <p:pic>
        <p:nvPicPr>
          <p:cNvPr id="1052" name="Graphic 1051" descr="Scuba diving outline">
            <a:extLst>
              <a:ext uri="{FF2B5EF4-FFF2-40B4-BE49-F238E27FC236}">
                <a16:creationId xmlns:a16="http://schemas.microsoft.com/office/drawing/2014/main" id="{C400607A-86AA-E1AF-11FD-059C0B50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4725885" y="4152076"/>
            <a:ext cx="974806" cy="230555"/>
          </a:xfrm>
          <a:prstGeom prst="rect">
            <a:avLst/>
          </a:prstGeom>
        </p:spPr>
      </p:pic>
      <p:pic>
        <p:nvPicPr>
          <p:cNvPr id="1053" name="Graphic 1052" descr="Scuba diving outline">
            <a:extLst>
              <a:ext uri="{FF2B5EF4-FFF2-40B4-BE49-F238E27FC236}">
                <a16:creationId xmlns:a16="http://schemas.microsoft.com/office/drawing/2014/main" id="{9FB123A6-EDEB-F233-A275-BA1178C8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8575720" y="5090923"/>
            <a:ext cx="974806" cy="230555"/>
          </a:xfrm>
          <a:prstGeom prst="rect">
            <a:avLst/>
          </a:prstGeom>
        </p:spPr>
      </p:pic>
      <p:pic>
        <p:nvPicPr>
          <p:cNvPr id="1054" name="Graphic 1053" descr="Scuba diving outline">
            <a:extLst>
              <a:ext uri="{FF2B5EF4-FFF2-40B4-BE49-F238E27FC236}">
                <a16:creationId xmlns:a16="http://schemas.microsoft.com/office/drawing/2014/main" id="{114932A7-B882-E8CA-9BCB-E0021B60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9550924" y="5090923"/>
            <a:ext cx="974800" cy="230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2E893C-CA05-9DE0-301D-8C7564ED2089}"/>
              </a:ext>
            </a:extLst>
          </p:cNvPr>
          <p:cNvSpPr/>
          <p:nvPr/>
        </p:nvSpPr>
        <p:spPr>
          <a:xfrm>
            <a:off x="8572500" y="2037080"/>
            <a:ext cx="1957802" cy="416560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B6D92-6B24-B1C9-1382-A37E8CE104C9}"/>
              </a:ext>
            </a:extLst>
          </p:cNvPr>
          <p:cNvSpPr/>
          <p:nvPr/>
        </p:nvSpPr>
        <p:spPr>
          <a:xfrm>
            <a:off x="8486996" y="3433308"/>
            <a:ext cx="184223" cy="98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D33987-24A7-0D2B-5F8A-D0ABCCFB8A47}"/>
              </a:ext>
            </a:extLst>
          </p:cNvPr>
          <p:cNvCxnSpPr/>
          <p:nvPr/>
        </p:nvCxnSpPr>
        <p:spPr>
          <a:xfrm>
            <a:off x="8162924" y="3422604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4881A6-B6FE-2004-0D74-6044B920A29B}"/>
              </a:ext>
            </a:extLst>
          </p:cNvPr>
          <p:cNvCxnSpPr>
            <a:cxnSpLocks/>
          </p:cNvCxnSpPr>
          <p:nvPr/>
        </p:nvCxnSpPr>
        <p:spPr>
          <a:xfrm>
            <a:off x="8162924" y="4422813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43F51B6-CA59-FA0C-808C-67F2A020D2AF}"/>
              </a:ext>
            </a:extLst>
          </p:cNvPr>
          <p:cNvCxnSpPr>
            <a:cxnSpLocks/>
          </p:cNvCxnSpPr>
          <p:nvPr/>
        </p:nvCxnSpPr>
        <p:spPr>
          <a:xfrm rot="8100000" flipV="1">
            <a:off x="9030845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79D5AA69-7645-FD74-19B3-0995E0F95C4D}"/>
              </a:ext>
            </a:extLst>
          </p:cNvPr>
          <p:cNvCxnSpPr>
            <a:cxnSpLocks/>
          </p:cNvCxnSpPr>
          <p:nvPr/>
        </p:nvCxnSpPr>
        <p:spPr>
          <a:xfrm rot="-8100000" flipV="1">
            <a:off x="10133592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Oval 1030">
            <a:extLst>
              <a:ext uri="{FF2B5EF4-FFF2-40B4-BE49-F238E27FC236}">
                <a16:creationId xmlns:a16="http://schemas.microsoft.com/office/drawing/2014/main" id="{7B8910D1-43A7-1315-916B-8C555BD55188}"/>
              </a:ext>
            </a:extLst>
          </p:cNvPr>
          <p:cNvSpPr/>
          <p:nvPr/>
        </p:nvSpPr>
        <p:spPr>
          <a:xfrm>
            <a:off x="2789344" y="2279391"/>
            <a:ext cx="1202009" cy="953044"/>
          </a:xfrm>
          <a:prstGeom prst="ellipse">
            <a:avLst/>
          </a:prstGeom>
          <a:noFill/>
          <a:ln w="444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B64DDF-BCC4-9504-6928-10107FE358B2}"/>
              </a:ext>
            </a:extLst>
          </p:cNvPr>
          <p:cNvSpPr/>
          <p:nvPr/>
        </p:nvSpPr>
        <p:spPr>
          <a:xfrm>
            <a:off x="2779156" y="1771072"/>
            <a:ext cx="1385746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67810C0E-D217-2113-FFC7-8EC8D229333D}"/>
              </a:ext>
            </a:extLst>
          </p:cNvPr>
          <p:cNvSpPr/>
          <p:nvPr/>
        </p:nvSpPr>
        <p:spPr>
          <a:xfrm>
            <a:off x="2784085" y="2279391"/>
            <a:ext cx="1202009" cy="953044"/>
          </a:xfrm>
          <a:prstGeom prst="ellipse">
            <a:avLst/>
          </a:prstGeom>
          <a:solidFill>
            <a:srgbClr val="858585">
              <a:alpha val="40392"/>
            </a:srgbClr>
          </a:solidFill>
          <a:ln w="444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392012A2-3FBB-7BE0-CA18-D1D9615BB3A4}"/>
              </a:ext>
            </a:extLst>
          </p:cNvPr>
          <p:cNvCxnSpPr>
            <a:cxnSpLocks/>
          </p:cNvCxnSpPr>
          <p:nvPr/>
        </p:nvCxnSpPr>
        <p:spPr>
          <a:xfrm>
            <a:off x="4241660" y="2560955"/>
            <a:ext cx="0" cy="323989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CEAFAB08-59A7-DF88-7028-B806A8334AEE}"/>
              </a:ext>
            </a:extLst>
          </p:cNvPr>
          <p:cNvCxnSpPr>
            <a:cxnSpLocks/>
          </p:cNvCxnSpPr>
          <p:nvPr/>
        </p:nvCxnSpPr>
        <p:spPr>
          <a:xfrm flipH="1">
            <a:off x="3764395" y="2563500"/>
            <a:ext cx="490388" cy="0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0" name="Oval 1079">
            <a:extLst>
              <a:ext uri="{FF2B5EF4-FFF2-40B4-BE49-F238E27FC236}">
                <a16:creationId xmlns:a16="http://schemas.microsoft.com/office/drawing/2014/main" id="{96A02749-C397-B252-390A-C9B3255AAD76}"/>
              </a:ext>
            </a:extLst>
          </p:cNvPr>
          <p:cNvSpPr/>
          <p:nvPr/>
        </p:nvSpPr>
        <p:spPr>
          <a:xfrm>
            <a:off x="3066637" y="2571147"/>
            <a:ext cx="622727" cy="3807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5F5F929C-4E27-658C-E819-F3CA7800522D}"/>
              </a:ext>
            </a:extLst>
          </p:cNvPr>
          <p:cNvCxnSpPr>
            <a:cxnSpLocks/>
          </p:cNvCxnSpPr>
          <p:nvPr/>
        </p:nvCxnSpPr>
        <p:spPr>
          <a:xfrm flipV="1">
            <a:off x="3771168" y="2560955"/>
            <a:ext cx="0" cy="157978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Scuba diving outline">
            <a:extLst>
              <a:ext uri="{FF2B5EF4-FFF2-40B4-BE49-F238E27FC236}">
                <a16:creationId xmlns:a16="http://schemas.microsoft.com/office/drawing/2014/main" id="{E92FDB59-F63A-923E-8F07-14EA22C52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910838" y="2854620"/>
            <a:ext cx="958557" cy="230555"/>
          </a:xfrm>
          <a:prstGeom prst="rect">
            <a:avLst/>
          </a:prstGeom>
        </p:spPr>
      </p:pic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0895977A-C47A-3B49-E3E8-1172F32ABB12}"/>
              </a:ext>
            </a:extLst>
          </p:cNvPr>
          <p:cNvCxnSpPr>
            <a:cxnSpLocks/>
          </p:cNvCxnSpPr>
          <p:nvPr/>
        </p:nvCxnSpPr>
        <p:spPr>
          <a:xfrm flipV="1">
            <a:off x="3218724" y="2802294"/>
            <a:ext cx="202118" cy="16594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847E00B4-0F81-E93C-068B-0F9F81EA9F6E}"/>
              </a:ext>
            </a:extLst>
          </p:cNvPr>
          <p:cNvSpPr txBox="1"/>
          <p:nvPr/>
        </p:nvSpPr>
        <p:spPr>
          <a:xfrm>
            <a:off x="2572919" y="158397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Inlet Level</a:t>
            </a:r>
          </a:p>
        </p:txBody>
      </p:sp>
      <p:pic>
        <p:nvPicPr>
          <p:cNvPr id="107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8C8F62F-09E3-BEA0-87DB-63ECFD668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7476041" y="3359842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1232BEE4-1CFE-E2BC-DE07-604143807966}"/>
              </a:ext>
            </a:extLst>
          </p:cNvPr>
          <p:cNvSpPr txBox="1"/>
          <p:nvPr/>
        </p:nvSpPr>
        <p:spPr>
          <a:xfrm>
            <a:off x="4110340" y="1588361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Basin Level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896DD74-DB21-F707-9CAF-DCDC48374491}"/>
              </a:ext>
            </a:extLst>
          </p:cNvPr>
          <p:cNvSpPr txBox="1"/>
          <p:nvPr/>
        </p:nvSpPr>
        <p:spPr>
          <a:xfrm>
            <a:off x="4013403" y="383553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Position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65DF5370-ED88-7C8E-5BFC-F468356BD59C}"/>
              </a:ext>
            </a:extLst>
          </p:cNvPr>
          <p:cNvSpPr txBox="1"/>
          <p:nvPr/>
        </p:nvSpPr>
        <p:spPr>
          <a:xfrm>
            <a:off x="6857150" y="3795277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10B90DA5-C83F-32F5-820B-BCC73D70CA51}"/>
              </a:ext>
            </a:extLst>
          </p:cNvPr>
          <p:cNvSpPr txBox="1"/>
          <p:nvPr/>
        </p:nvSpPr>
        <p:spPr>
          <a:xfrm>
            <a:off x="8751048" y="2423948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Pump Sump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9DA95EAE-6228-B622-0F7C-2C264A117183}"/>
              </a:ext>
            </a:extLst>
          </p:cNvPr>
          <p:cNvSpPr txBox="1"/>
          <p:nvPr/>
        </p:nvSpPr>
        <p:spPr>
          <a:xfrm>
            <a:off x="8193100" y="4305046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E3EC5525-735D-27F6-4632-9D416EE9EF9D}"/>
              </a:ext>
            </a:extLst>
          </p:cNvPr>
          <p:cNvSpPr txBox="1"/>
          <p:nvPr/>
        </p:nvSpPr>
        <p:spPr>
          <a:xfrm>
            <a:off x="8790970" y="6188948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Power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48A2F5A-3937-58E3-1989-EB6250F86607}"/>
              </a:ext>
            </a:extLst>
          </p:cNvPr>
          <p:cNvSpPr/>
          <p:nvPr/>
        </p:nvSpPr>
        <p:spPr>
          <a:xfrm>
            <a:off x="3087793" y="5290217"/>
            <a:ext cx="3007195" cy="1002537"/>
          </a:xfrm>
          <a:prstGeom prst="rect">
            <a:avLst/>
          </a:prstGeom>
          <a:noFill/>
          <a:ln w="63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078FBAA-0C6C-EE6A-EE73-AF720C017BEA}"/>
              </a:ext>
            </a:extLst>
          </p:cNvPr>
          <p:cNvSpPr txBox="1"/>
          <p:nvPr/>
        </p:nvSpPr>
        <p:spPr>
          <a:xfrm>
            <a:off x="4582338" y="5599715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Sensors</a:t>
            </a:r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57E7426C-5E76-4FFD-34F1-21DD9B8B1761}"/>
              </a:ext>
            </a:extLst>
          </p:cNvPr>
          <p:cNvSpPr/>
          <p:nvPr/>
        </p:nvSpPr>
        <p:spPr>
          <a:xfrm>
            <a:off x="2258619" y="1008830"/>
            <a:ext cx="4936936" cy="3600578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A99A9F95-3E16-2FF8-C0EF-D8FD11D2F258}"/>
              </a:ext>
            </a:extLst>
          </p:cNvPr>
          <p:cNvSpPr/>
          <p:nvPr/>
        </p:nvSpPr>
        <p:spPr>
          <a:xfrm>
            <a:off x="8086474" y="1832968"/>
            <a:ext cx="3007194" cy="4821354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E26AF6A-5BF0-FDA9-3AA9-B70D8681E750}"/>
              </a:ext>
            </a:extLst>
          </p:cNvPr>
          <p:cNvSpPr txBox="1"/>
          <p:nvPr/>
        </p:nvSpPr>
        <p:spPr>
          <a:xfrm>
            <a:off x="541346" y="2624453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DC49178F-202B-D915-CCA0-BF2DCDEA5BE6}"/>
              </a:ext>
            </a:extLst>
          </p:cNvPr>
          <p:cNvSpPr txBox="1"/>
          <p:nvPr/>
        </p:nvSpPr>
        <p:spPr>
          <a:xfrm>
            <a:off x="8758156" y="1330767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2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FF57F5A9-6141-1600-B7ED-30726DE7A883}"/>
              </a:ext>
            </a:extLst>
          </p:cNvPr>
          <p:cNvSpPr txBox="1"/>
          <p:nvPr/>
        </p:nvSpPr>
        <p:spPr>
          <a:xfrm>
            <a:off x="4003796" y="171875"/>
            <a:ext cx="4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Cross-sectional view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955E2F0-E66D-D09D-02E0-43B12095AE85}"/>
              </a:ext>
            </a:extLst>
          </p:cNvPr>
          <p:cNvSpPr txBox="1"/>
          <p:nvPr/>
        </p:nvSpPr>
        <p:spPr>
          <a:xfrm>
            <a:off x="3511148" y="2273288"/>
            <a:ext cx="1598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Overflow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D96591D3-C166-99AC-4E65-932BB3887783}"/>
              </a:ext>
            </a:extLst>
          </p:cNvPr>
          <p:cNvSpPr txBox="1"/>
          <p:nvPr/>
        </p:nvSpPr>
        <p:spPr>
          <a:xfrm>
            <a:off x="7207730" y="3095251"/>
            <a:ext cx="87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10304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17BCBF-5BDB-5F45-2D75-BBD69EED98BC}"/>
              </a:ext>
            </a:extLst>
          </p:cNvPr>
          <p:cNvSpPr/>
          <p:nvPr/>
        </p:nvSpPr>
        <p:spPr>
          <a:xfrm>
            <a:off x="3576000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rain_gague_data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EDE42-9493-7253-5C14-81748B05069A}"/>
              </a:ext>
            </a:extLst>
          </p:cNvPr>
          <p:cNvSpPr/>
          <p:nvPr/>
        </p:nvSpPr>
        <p:spPr>
          <a:xfrm>
            <a:off x="5240028" y="102035"/>
            <a:ext cx="1711944" cy="792000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root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55F3BD-F79C-1730-B706-178AE55A6200}"/>
              </a:ext>
            </a:extLst>
          </p:cNvPr>
          <p:cNvSpPr/>
          <p:nvPr/>
        </p:nvSpPr>
        <p:spPr>
          <a:xfrm>
            <a:off x="774612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combined_data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901089-E013-ED1C-81CA-ECD5BFCF4D42}"/>
              </a:ext>
            </a:extLst>
          </p:cNvPr>
          <p:cNvSpPr/>
          <p:nvPr/>
        </p:nvSpPr>
        <p:spPr>
          <a:xfrm>
            <a:off x="192587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single_series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63D07B-C940-B4EC-DFD2-8368E485118B}"/>
              </a:ext>
            </a:extLst>
          </p:cNvPr>
          <p:cNvSpPr/>
          <p:nvPr/>
        </p:nvSpPr>
        <p:spPr>
          <a:xfrm>
            <a:off x="257502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sewer_data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841852-1D9A-29D4-2B0D-29C1DB9B3E7E}"/>
              </a:ext>
            </a:extLst>
          </p:cNvPr>
          <p:cNvSpPr/>
          <p:nvPr/>
        </p:nvSpPr>
        <p:spPr>
          <a:xfrm>
            <a:off x="9006126" y="198913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ABB212-27B2-C863-8B7B-9BDA0CD168AD}"/>
              </a:ext>
            </a:extLst>
          </p:cNvPr>
          <p:cNvSpPr/>
          <p:nvPr/>
        </p:nvSpPr>
        <p:spPr>
          <a:xfrm>
            <a:off x="9006126" y="261634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37CF36-AAF4-2CC3-81B6-3F6A41DC08CB}"/>
              </a:ext>
            </a:extLst>
          </p:cNvPr>
          <p:cNvSpPr/>
          <p:nvPr/>
        </p:nvSpPr>
        <p:spPr>
          <a:xfrm>
            <a:off x="617502" y="3080058"/>
            <a:ext cx="2160000" cy="792000"/>
          </a:xfrm>
          <a:prstGeom prst="roundRect">
            <a:avLst/>
          </a:prstGeom>
          <a:solidFill>
            <a:srgbClr val="E79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G80F11B_Level1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559D73-E6FD-FECB-40F5-C9C8D69963EE}"/>
              </a:ext>
            </a:extLst>
          </p:cNvPr>
          <p:cNvSpPr/>
          <p:nvPr/>
        </p:nvSpPr>
        <p:spPr>
          <a:xfrm>
            <a:off x="1517502" y="3969601"/>
            <a:ext cx="1260000" cy="539337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D98D37-7168-797E-4BFA-8579D2ACDDA7}"/>
              </a:ext>
            </a:extLst>
          </p:cNvPr>
          <p:cNvSpPr/>
          <p:nvPr/>
        </p:nvSpPr>
        <p:spPr>
          <a:xfrm>
            <a:off x="1517502" y="4606481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F8C67E-E721-4BAC-A8DD-4BD1E8B8D565}"/>
              </a:ext>
            </a:extLst>
          </p:cNvPr>
          <p:cNvSpPr/>
          <p:nvPr/>
        </p:nvSpPr>
        <p:spPr>
          <a:xfrm>
            <a:off x="1517502" y="524402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bools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450BD-139D-D2CB-09FF-810CAA4D5F7B}"/>
              </a:ext>
            </a:extLst>
          </p:cNvPr>
          <p:cNvSpPr/>
          <p:nvPr/>
        </p:nvSpPr>
        <p:spPr>
          <a:xfrm>
            <a:off x="4836000" y="3001969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F97851-9DBA-486F-460A-6CAA89CD6B97}"/>
              </a:ext>
            </a:extLst>
          </p:cNvPr>
          <p:cNvSpPr/>
          <p:nvPr/>
        </p:nvSpPr>
        <p:spPr>
          <a:xfrm>
            <a:off x="4836000" y="364463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407E4-10A4-2620-BEEF-F0EA5B0298FE}"/>
              </a:ext>
            </a:extLst>
          </p:cNvPr>
          <p:cNvSpPr txBox="1"/>
          <p:nvPr/>
        </p:nvSpPr>
        <p:spPr>
          <a:xfrm>
            <a:off x="-115867" y="5792551"/>
            <a:ext cx="1135117" cy="544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4B8B7-2E80-5406-06D2-12F7A05F5696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3185876" y="498035"/>
            <a:ext cx="2054152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16594-C378-1A3E-87F9-AA241772B1A7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6951972" y="498035"/>
            <a:ext cx="2054154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6255D-7C30-5365-D835-F626F1DA0E8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517502" y="1901925"/>
            <a:ext cx="166837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1505F-AF01-703C-6D97-3DEA5BA7211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3185876" y="1901925"/>
            <a:ext cx="165012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F1C23-3FFE-4574-6DA8-DE7C2895BDA4}"/>
              </a:ext>
            </a:extLst>
          </p:cNvPr>
          <p:cNvCxnSpPr>
            <a:cxnSpLocks/>
          </p:cNvCxnSpPr>
          <p:nvPr/>
        </p:nvCxnSpPr>
        <p:spPr>
          <a:xfrm flipV="1">
            <a:off x="8373291" y="1901925"/>
            <a:ext cx="0" cy="997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928478-0E63-DDEA-38E0-7B18590C52C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73291" y="288634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B9EEB3-EE3F-65B1-811D-594A89FE02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373291" y="225913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597357-F0C7-30E4-9F39-F04A0AD2B9D8}"/>
              </a:ext>
            </a:extLst>
          </p:cNvPr>
          <p:cNvCxnSpPr>
            <a:cxnSpLocks/>
          </p:cNvCxnSpPr>
          <p:nvPr/>
        </p:nvCxnSpPr>
        <p:spPr>
          <a:xfrm flipV="1">
            <a:off x="451691" y="2899304"/>
            <a:ext cx="1" cy="288472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2E1ADF-35B6-1676-77C6-E449ED6F461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1692" y="3476058"/>
            <a:ext cx="165810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9A9EB4-AE0D-47CF-C65A-A8F49AAF5155}"/>
              </a:ext>
            </a:extLst>
          </p:cNvPr>
          <p:cNvCxnSpPr>
            <a:cxnSpLocks/>
          </p:cNvCxnSpPr>
          <p:nvPr/>
        </p:nvCxnSpPr>
        <p:spPr>
          <a:xfrm flipV="1">
            <a:off x="1129943" y="3799039"/>
            <a:ext cx="0" cy="1714985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1BE340-6E14-A6AA-B98E-2FD3CE6BD93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129943" y="5514024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3D8D9F-1EF4-EB53-0BCC-07BFDCB8F337}"/>
              </a:ext>
            </a:extLst>
          </p:cNvPr>
          <p:cNvCxnSpPr>
            <a:cxnSpLocks/>
          </p:cNvCxnSpPr>
          <p:nvPr/>
        </p:nvCxnSpPr>
        <p:spPr>
          <a:xfrm>
            <a:off x="1129942" y="4876481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9E8F3EA-5084-1F05-E289-F4C8F8C3FD8C}"/>
              </a:ext>
            </a:extLst>
          </p:cNvPr>
          <p:cNvCxnSpPr>
            <a:cxnSpLocks/>
          </p:cNvCxnSpPr>
          <p:nvPr/>
        </p:nvCxnSpPr>
        <p:spPr>
          <a:xfrm>
            <a:off x="1129942" y="4244458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423FE0-2AEC-BF09-D537-427A1792198F}"/>
              </a:ext>
            </a:extLst>
          </p:cNvPr>
          <p:cNvCxnSpPr>
            <a:cxnSpLocks/>
          </p:cNvCxnSpPr>
          <p:nvPr/>
        </p:nvCxnSpPr>
        <p:spPr>
          <a:xfrm flipV="1">
            <a:off x="4212952" y="2878699"/>
            <a:ext cx="0" cy="1035935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1A720A-43F4-F863-1F63-5D000537616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12952" y="3914634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1CABFD-4B49-7ADA-7963-FD5B6475D403}"/>
              </a:ext>
            </a:extLst>
          </p:cNvPr>
          <p:cNvCxnSpPr>
            <a:cxnSpLocks/>
          </p:cNvCxnSpPr>
          <p:nvPr/>
        </p:nvCxnSpPr>
        <p:spPr>
          <a:xfrm>
            <a:off x="4212952" y="3271969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9F09FC-B802-CEDA-807A-3FEB6E3AD2E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77502" y="4876480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0E018F-F3C4-FFB2-A7E4-A057B772432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7502" y="5514023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1837FDA-4F80-A850-1375-9A33C5CFB64F}"/>
              </a:ext>
            </a:extLst>
          </p:cNvPr>
          <p:cNvSpPr txBox="1"/>
          <p:nvPr/>
        </p:nvSpPr>
        <p:spPr>
          <a:xfrm>
            <a:off x="3425502" y="5052358"/>
            <a:ext cx="220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4138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9B203AD7-2E62-5137-B542-92653D4E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651" y="408211"/>
            <a:ext cx="3295540" cy="1420417"/>
          </a:xfrm>
          <a:prstGeom prst="rect">
            <a:avLst/>
          </a:prstGeom>
        </p:spPr>
      </p:pic>
      <p:pic>
        <p:nvPicPr>
          <p:cNvPr id="1030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15AB73B-44F6-9DD7-997A-9953CF5ED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2045657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A82A4174-1171-8F4E-0F15-AD862F43B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5029372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870FD7-EF69-3EBC-8EFF-6B2A7493EC5F}"/>
              </a:ext>
            </a:extLst>
          </p:cNvPr>
          <p:cNvSpPr/>
          <p:nvPr/>
        </p:nvSpPr>
        <p:spPr>
          <a:xfrm>
            <a:off x="4230030" y="510469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A253F-2538-96B7-7FFD-7754BEE8A448}"/>
              </a:ext>
            </a:extLst>
          </p:cNvPr>
          <p:cNvSpPr/>
          <p:nvPr/>
        </p:nvSpPr>
        <p:spPr>
          <a:xfrm>
            <a:off x="5616499" y="510469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6FAB12-B9D6-D15F-D3D9-F38E37CF2CA7}"/>
              </a:ext>
            </a:extLst>
          </p:cNvPr>
          <p:cNvSpPr/>
          <p:nvPr/>
        </p:nvSpPr>
        <p:spPr>
          <a:xfrm>
            <a:off x="7028784" y="510469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02038-B2A1-560B-56E6-7A1AF6D62D0C}"/>
              </a:ext>
            </a:extLst>
          </p:cNvPr>
          <p:cNvSpPr/>
          <p:nvPr/>
        </p:nvSpPr>
        <p:spPr>
          <a:xfrm>
            <a:off x="7658861" y="5104689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60FCBC-9D3A-56AD-8816-62D7BB497CA7}"/>
              </a:ext>
            </a:extLst>
          </p:cNvPr>
          <p:cNvSpPr/>
          <p:nvPr/>
        </p:nvSpPr>
        <p:spPr>
          <a:xfrm>
            <a:off x="8296307" y="5104688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D6FD-155C-DAFD-73E2-58A1FF44DC31}"/>
              </a:ext>
            </a:extLst>
          </p:cNvPr>
          <p:cNvSpPr txBox="1"/>
          <p:nvPr/>
        </p:nvSpPr>
        <p:spPr>
          <a:xfrm>
            <a:off x="776207" y="856809"/>
            <a:ext cx="21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TRAIN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6AC9F-B304-6325-6AB7-1B8E188A1650}"/>
              </a:ext>
            </a:extLst>
          </p:cNvPr>
          <p:cNvSpPr txBox="1"/>
          <p:nvPr/>
        </p:nvSpPr>
        <p:spPr>
          <a:xfrm>
            <a:off x="431434" y="2477115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ANOMALIES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7F32DA-FE93-14D5-25D9-3F05AF1839D8}"/>
              </a:ext>
            </a:extLst>
          </p:cNvPr>
          <p:cNvSpPr txBox="1"/>
          <p:nvPr/>
        </p:nvSpPr>
        <p:spPr>
          <a:xfrm>
            <a:off x="431434" y="3980780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MASK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B13C9-7978-FE23-BC25-9E13CF8672C0}"/>
              </a:ext>
            </a:extLst>
          </p:cNvPr>
          <p:cNvSpPr txBox="1"/>
          <p:nvPr/>
        </p:nvSpPr>
        <p:spPr>
          <a:xfrm>
            <a:off x="431434" y="5484446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IMPUTE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2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C75A3A5-A856-B2E7-D7FA-977E7147F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3537514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9F04F3-BAF1-DFF7-A3BA-BB0ABA8CA85A}"/>
              </a:ext>
            </a:extLst>
          </p:cNvPr>
          <p:cNvSpPr/>
          <p:nvPr/>
        </p:nvSpPr>
        <p:spPr>
          <a:xfrm>
            <a:off x="4230029" y="3612835"/>
            <a:ext cx="132279" cy="118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BFBA5-47F4-DD27-FAFD-07C6D5A212E7}"/>
              </a:ext>
            </a:extLst>
          </p:cNvPr>
          <p:cNvSpPr/>
          <p:nvPr/>
        </p:nvSpPr>
        <p:spPr>
          <a:xfrm>
            <a:off x="5616499" y="360481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EF808-2399-67DD-DA01-B580CDBD0CFE}"/>
              </a:ext>
            </a:extLst>
          </p:cNvPr>
          <p:cNvSpPr/>
          <p:nvPr/>
        </p:nvSpPr>
        <p:spPr>
          <a:xfrm>
            <a:off x="7028784" y="360481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42E17-ACDB-6678-6CF4-212B46E4FC4C}"/>
              </a:ext>
            </a:extLst>
          </p:cNvPr>
          <p:cNvSpPr/>
          <p:nvPr/>
        </p:nvSpPr>
        <p:spPr>
          <a:xfrm>
            <a:off x="7658861" y="360481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6CF7E6-93B2-00D5-FF2D-BD5CB1810FCA}"/>
              </a:ext>
            </a:extLst>
          </p:cNvPr>
          <p:cNvSpPr/>
          <p:nvPr/>
        </p:nvSpPr>
        <p:spPr>
          <a:xfrm>
            <a:off x="8296307" y="3604809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599EA93D-5934-B814-8F0E-3F5C6824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1829" y="5093495"/>
            <a:ext cx="150480" cy="1193460"/>
          </a:xfrm>
          <a:prstGeom prst="rect">
            <a:avLst/>
          </a:prstGeom>
        </p:spPr>
      </p:pic>
      <p:pic>
        <p:nvPicPr>
          <p:cNvPr id="31" name="Picture 30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BA73E7EB-79F9-5F3E-298C-7DC3F5F1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0097" y="5093495"/>
            <a:ext cx="150480" cy="1193460"/>
          </a:xfrm>
          <a:prstGeom prst="rect">
            <a:avLst/>
          </a:prstGeom>
        </p:spPr>
      </p:pic>
      <p:pic>
        <p:nvPicPr>
          <p:cNvPr id="32" name="Picture 31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5884ED5-D319-A57B-3273-F02CE443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6055" y="5093495"/>
            <a:ext cx="150480" cy="1193460"/>
          </a:xfrm>
          <a:prstGeom prst="rect">
            <a:avLst/>
          </a:prstGeom>
        </p:spPr>
      </p:pic>
      <p:pic>
        <p:nvPicPr>
          <p:cNvPr id="33" name="Picture 32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765AE6A-76A2-7D93-A708-97AE84340D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5660" y="5094298"/>
            <a:ext cx="150480" cy="1193460"/>
          </a:xfrm>
          <a:prstGeom prst="rect">
            <a:avLst/>
          </a:prstGeom>
        </p:spPr>
      </p:pic>
      <p:pic>
        <p:nvPicPr>
          <p:cNvPr id="34" name="Picture 33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FF941D2B-6BB4-CE8E-7CE7-8519FCBC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6968" y="5093495"/>
            <a:ext cx="150480" cy="1193460"/>
          </a:xfrm>
          <a:prstGeom prst="rect">
            <a:avLst/>
          </a:prstGeom>
        </p:spPr>
      </p:pic>
      <p:pic>
        <p:nvPicPr>
          <p:cNvPr id="35" name="Picture 34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4136803A-4339-D7FD-A9D8-F6F1EEA098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5613" y="5093495"/>
            <a:ext cx="150480" cy="11934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89A74B-5AA2-68AE-0B8F-9092DD4CC487}"/>
              </a:ext>
            </a:extLst>
          </p:cNvPr>
          <p:cNvSpPr/>
          <p:nvPr/>
        </p:nvSpPr>
        <p:spPr>
          <a:xfrm>
            <a:off x="6029815" y="215798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2712B8-A6A7-E90B-149A-EBBC98A36E9F}"/>
              </a:ext>
            </a:extLst>
          </p:cNvPr>
          <p:cNvSpPr/>
          <p:nvPr/>
        </p:nvSpPr>
        <p:spPr>
          <a:xfrm>
            <a:off x="6036870" y="3646527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5D3295-B4A9-978F-8C5A-DFE86C68ED5F}"/>
              </a:ext>
            </a:extLst>
          </p:cNvPr>
          <p:cNvSpPr/>
          <p:nvPr/>
        </p:nvSpPr>
        <p:spPr>
          <a:xfrm>
            <a:off x="6040265" y="514701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7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581D-D6D5-2954-9B13-9E0DD94D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3254D7B-6334-89C6-D35C-9751737D87AD}"/>
              </a:ext>
            </a:extLst>
          </p:cNvPr>
          <p:cNvSpPr/>
          <p:nvPr/>
        </p:nvSpPr>
        <p:spPr>
          <a:xfrm>
            <a:off x="625635" y="1629000"/>
            <a:ext cx="4320000" cy="1800000"/>
          </a:xfrm>
          <a:prstGeom prst="ellipse">
            <a:avLst/>
          </a:prstGeom>
          <a:solidFill>
            <a:schemeClr val="accent1"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5D410A-59BB-F886-5907-1D23DC480EE2}"/>
              </a:ext>
            </a:extLst>
          </p:cNvPr>
          <p:cNvSpPr/>
          <p:nvPr/>
        </p:nvSpPr>
        <p:spPr>
          <a:xfrm>
            <a:off x="7246367" y="1629000"/>
            <a:ext cx="4320000" cy="1800000"/>
          </a:xfrm>
          <a:prstGeom prst="ellipse">
            <a:avLst/>
          </a:prstGeom>
          <a:solidFill>
            <a:schemeClr val="accent5">
              <a:lumMod val="75000"/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Prognosis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7A5130-99F3-5B60-1161-F468CBACE44D}"/>
              </a:ext>
            </a:extLst>
          </p:cNvPr>
          <p:cNvSpPr/>
          <p:nvPr/>
        </p:nvSpPr>
        <p:spPr>
          <a:xfrm>
            <a:off x="3846000" y="113692"/>
            <a:ext cx="4320000" cy="1800000"/>
          </a:xfrm>
          <a:prstGeom prst="ellipse">
            <a:avLst/>
          </a:prstGeom>
          <a:solidFill>
            <a:schemeClr val="accent3"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3"/>
                </a:solidFill>
              </a:rPr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61854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5458C-AABD-CDF3-A6A9-57C85CF0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2" y="1257847"/>
            <a:ext cx="4207014" cy="1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C7201-FE72-AD94-6643-162C0265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52" y="4227391"/>
            <a:ext cx="4667616" cy="1713429"/>
          </a:xfrm>
          <a:prstGeom prst="rect">
            <a:avLst/>
          </a:prstGeom>
        </p:spPr>
      </p:pic>
      <p:pic>
        <p:nvPicPr>
          <p:cNvPr id="2050" name="Picture 2" descr="Explaining Machine Learning Models: A Non-Technical Guide to Interpreting  SHAP Analyses">
            <a:extLst>
              <a:ext uri="{FF2B5EF4-FFF2-40B4-BE49-F238E27FC236}">
                <a16:creationId xmlns:a16="http://schemas.microsoft.com/office/drawing/2014/main" id="{0A9D5815-8109-A9F2-DC8B-C358E35E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55" y="995155"/>
            <a:ext cx="1699287" cy="11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 — Python documentation">
            <a:extLst>
              <a:ext uri="{FF2B5EF4-FFF2-40B4-BE49-F238E27FC236}">
                <a16:creationId xmlns:a16="http://schemas.microsoft.com/office/drawing/2014/main" id="{53FCC91F-4339-0F2B-5FC5-0A590E1A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60" y="1169671"/>
            <a:ext cx="1240288" cy="9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4_VAE">
            <a:extLst>
              <a:ext uri="{FF2B5EF4-FFF2-40B4-BE49-F238E27FC236}">
                <a16:creationId xmlns:a16="http://schemas.microsoft.com/office/drawing/2014/main" id="{718908AC-4532-C350-FBCF-28CE8030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31" y="2239876"/>
            <a:ext cx="2301514" cy="9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1DB22A-7546-9174-8AFA-EA4520D3CC2E}"/>
              </a:ext>
            </a:extLst>
          </p:cNvPr>
          <p:cNvSpPr/>
          <p:nvPr/>
        </p:nvSpPr>
        <p:spPr>
          <a:xfrm>
            <a:off x="549042" y="6724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875278-3437-4DBB-D0F0-2FEF9265F332}"/>
              </a:ext>
            </a:extLst>
          </p:cNvPr>
          <p:cNvSpPr/>
          <p:nvPr/>
        </p:nvSpPr>
        <p:spPr>
          <a:xfrm>
            <a:off x="3444577" y="312718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3FA9C-CE89-4CC6-82C0-F83F2060D341}"/>
              </a:ext>
            </a:extLst>
          </p:cNvPr>
          <p:cNvSpPr txBox="1"/>
          <p:nvPr/>
        </p:nvSpPr>
        <p:spPr>
          <a:xfrm>
            <a:off x="1719891" y="229783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Detect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7D7EA-C5C2-EAAE-C4FF-67A332461416}"/>
              </a:ext>
            </a:extLst>
          </p:cNvPr>
          <p:cNvSpPr txBox="1"/>
          <p:nvPr/>
        </p:nvSpPr>
        <p:spPr>
          <a:xfrm>
            <a:off x="7714531" y="234338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Diagnose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051B7-6E34-B9E6-D733-4F5D0A2D4341}"/>
              </a:ext>
            </a:extLst>
          </p:cNvPr>
          <p:cNvSpPr/>
          <p:nvPr/>
        </p:nvSpPr>
        <p:spPr>
          <a:xfrm>
            <a:off x="6340115" y="67248"/>
            <a:ext cx="5440954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50796-75AE-7857-7BE0-6663253D24FF}"/>
              </a:ext>
            </a:extLst>
          </p:cNvPr>
          <p:cNvSpPr txBox="1"/>
          <p:nvPr/>
        </p:nvSpPr>
        <p:spPr>
          <a:xfrm>
            <a:off x="4648234" y="3348467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Prognose</a:t>
            </a:r>
          </a:p>
        </p:txBody>
      </p:sp>
    </p:spTree>
    <p:extLst>
      <p:ext uri="{BB962C8B-B14F-4D97-AF65-F5344CB8AC3E}">
        <p14:creationId xmlns:p14="http://schemas.microsoft.com/office/powerpoint/2010/main" val="299104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EB04-A6EE-5B2F-BEF1-94EBF9CB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E40F8C-F6E6-79DF-7736-5E911472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0" y="1382050"/>
            <a:ext cx="5420360" cy="4093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14:cNvPr>
              <p14:cNvContentPartPr/>
              <p14:nvPr/>
            </p14:nvContentPartPr>
            <p14:xfrm>
              <a:off x="1784880" y="1831680"/>
              <a:ext cx="4114800" cy="438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1813680"/>
                <a:ext cx="4150440" cy="44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55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B863-4964-ED98-AC35-54DAAC48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2D3E3-C4CF-73DE-3031-51B9857C0609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6E7D7-9FD8-BEBF-DBC9-EAA95698D906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2FD1D-3B9B-F355-483E-D54C8C8885EF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B2867-9814-B07A-DC51-04B330C7E8BC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E212B-54EA-B8B5-48A5-A665D474048D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4A148-B806-3B05-C9F2-7B380D8C4183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AB500-806D-FBE9-9B5D-872CD5AB2D02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3B987-8FFC-D170-4E3A-2ED1468836E2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DA7CD-B96A-605B-6070-082C68D2B7D1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6201-FAF9-8AA7-90CA-8ED9F3A6D1C6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8922</TotalTime>
  <Words>254</Words>
  <Application>Microsoft Macintosh PowerPoint</Application>
  <PresentationFormat>Widescreen</PresentationFormat>
  <Paragraphs>161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Microsoft JhengHei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D. Jacobsen (ADJ)</dc:creator>
  <cp:lastModifiedBy>Aron D. Jacobsen (ADJ)</cp:lastModifiedBy>
  <cp:revision>36</cp:revision>
  <dcterms:created xsi:type="dcterms:W3CDTF">2024-10-14T08:05:42Z</dcterms:created>
  <dcterms:modified xsi:type="dcterms:W3CDTF">2024-11-27T10:32:51Z</dcterms:modified>
</cp:coreProperties>
</file>